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  <p:sldId id="267" r:id="rId13"/>
    <p:sldId id="268" r:id="rId14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16" autoAdjust="0"/>
  </p:normalViewPr>
  <p:slideViewPr>
    <p:cSldViewPr>
      <p:cViewPr>
        <p:scale>
          <a:sx n="60" d="100"/>
          <a:sy n="60" d="100"/>
        </p:scale>
        <p:origin x="-2094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85953903.jpg"/>
          <p:cNvPicPr>
            <a:picLocks noChangeAspect="1" noChangeArrowheads="1"/>
          </p:cNvPicPr>
          <p:nvPr/>
        </p:nvPicPr>
        <p:blipFill>
          <a:blip r:embed="rId2" cstate="print"/>
          <a:srcRect r="1836"/>
          <a:stretch>
            <a:fillRect/>
          </a:stretch>
        </p:blipFill>
        <p:spPr bwMode="auto">
          <a:xfrm>
            <a:off x="152400" y="7239000"/>
            <a:ext cx="1549027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0"/>
            <a:ext cx="61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67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Предметно-развивающая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игровая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среда МБДОУ «Детский сад «Светлячок» г. Строитель»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671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младшая группа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 descr="D:\ЗЕЛЕНЫЙ ОГОНЕК,2017\ФОТОМАТЕРИАЛЫ\ППРС\DSC0125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971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6667" t="9677" r="6667" b="12903"/>
          <a:stretch>
            <a:fillRect/>
          </a:stretch>
        </p:blipFill>
        <p:spPr bwMode="auto">
          <a:xfrm>
            <a:off x="3352800" y="1600200"/>
            <a:ext cx="3048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ЗЕЛЕНЫЙ ОГОНЕК,2017\ФОТОМАТЕРИАЛЫ\ППРС\DSC01260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3657600"/>
            <a:ext cx="32766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D:\01.03.19\ЗЕЛЕНЫЙ ОГОНЕК\ЗЕЛЕНЫЙ ОГОНЕК - 2021\ПЕДАГОГИ\баннер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73405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981200" y="8077200"/>
            <a:ext cx="369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НАПОЛЬНАЯ ПОДВИЖНАЯ ИГРА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ИГРОВОЕ ПОЛЕ №1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D:\28.03.2017\зеленый огонек\ЗЕЛЕНЫЙ ОГОНЕК,2017\ФОТОМАТЕРИАЛЫ\ППРС\DSC01261.JPG"/>
          <p:cNvPicPr>
            <a:picLocks noChangeAspect="1" noChangeArrowheads="1"/>
          </p:cNvPicPr>
          <p:nvPr/>
        </p:nvPicPr>
        <p:blipFill>
          <a:blip r:embed="rId7" cstate="print"/>
          <a:srcRect t="26591" r="11693"/>
          <a:stretch>
            <a:fillRect/>
          </a:stretch>
        </p:blipFill>
        <p:spPr bwMode="auto">
          <a:xfrm>
            <a:off x="3657600" y="3810000"/>
            <a:ext cx="2843213" cy="177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Attachments_elena170388.orehowa@yandex.ru_2023-02-14_16-34-54\IMG_6983.jpg"/>
          <p:cNvPicPr>
            <a:picLocks noChangeAspect="1" noChangeArrowheads="1"/>
          </p:cNvPicPr>
          <p:nvPr/>
        </p:nvPicPr>
        <p:blipFill>
          <a:blip r:embed="rId2" cstate="print"/>
          <a:srcRect l="9058"/>
          <a:stretch>
            <a:fillRect/>
          </a:stretch>
        </p:blipFill>
        <p:spPr bwMode="auto">
          <a:xfrm>
            <a:off x="0" y="4419600"/>
            <a:ext cx="3901290" cy="295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ИНТЕРАКТИВНОЕ ОБОРУДОВАНИЕ 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098" name="Picture 2" descr="F:\Attachments_elena170388.orehowa@yandex.ru_2023-02-14_16-34-54\IMG_6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334000"/>
            <a:ext cx="3200400" cy="241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Attachments_elena170388.orehowa@yandex.ru_2023-02-14_16-34-54\IMG_6981.jpg"/>
          <p:cNvPicPr>
            <a:picLocks noChangeAspect="1" noChangeArrowheads="1"/>
          </p:cNvPicPr>
          <p:nvPr/>
        </p:nvPicPr>
        <p:blipFill>
          <a:blip r:embed="rId4" cstate="print"/>
          <a:srcRect t="5538" r="3279"/>
          <a:stretch>
            <a:fillRect/>
          </a:stretch>
        </p:blipFill>
        <p:spPr bwMode="auto">
          <a:xfrm>
            <a:off x="228600" y="1676400"/>
            <a:ext cx="4191000" cy="363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Attachments_elena170388.orehowa@yandex.ru_2023-02-14_16-34-54\IMG_6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133600"/>
            <a:ext cx="2506133" cy="212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5277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ИСПОЛЬЗОВАНИЕ  АВТОРСКИХ</a:t>
            </a:r>
          </a:p>
          <a:p>
            <a:r>
              <a:rPr lang="ru-RU" sz="2800" b="1" dirty="0" smtClean="0">
                <a:latin typeface="Monotype Corsiva" pitchFamily="66" charset="0"/>
              </a:rPr>
              <a:t> ИНТЕРАКТИВНЫХ  ИГР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5122" name="Picture 2" descr="F:\01.03.19\ЗЕЛЕНЫЙ ОГОНЕК\ЗЕЛЕНЫЙ ОГОНЕК 2022\фото\IMG_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01.03.19\ЗЕЛЕНЫЙ ОГОНЕК\ЗЕЛЕНЫЙ ОГОНЕК 2022\фото\IMG_1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724400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01.03.19\ЗЕЛЕНЫЙ ОГОНЕК\ЗЕЛЕНЫЙ ОГОНЕК 2022\фото\IMG_1933.JPG"/>
          <p:cNvPicPr>
            <a:picLocks noChangeAspect="1" noChangeArrowheads="1"/>
          </p:cNvPicPr>
          <p:nvPr/>
        </p:nvPicPr>
        <p:blipFill>
          <a:blip r:embed="rId2" cstate="print"/>
          <a:srcRect t="20091"/>
          <a:stretch>
            <a:fillRect/>
          </a:stretch>
        </p:blipFill>
        <p:spPr bwMode="auto">
          <a:xfrm>
            <a:off x="609600" y="838200"/>
            <a:ext cx="55626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01.03.19\ЗЕЛЕНЫЙ ОГОНЕК\ЗЕЛЕНЫЙ ОГОНЕК 2022\фото\IMG_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648200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327" y="381000"/>
            <a:ext cx="5655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«УМНЫЕ СТЕНЫ» – АВТОРСКАЯ  ИГРА</a:t>
            </a:r>
          </a:p>
          <a:p>
            <a:r>
              <a:rPr lang="ru-RU" sz="2400" b="1" dirty="0" smtClean="0">
                <a:latin typeface="Monotype Corsiva" pitchFamily="66" charset="0"/>
              </a:rPr>
              <a:t>«КОЛЕСО БЕЗ-ОПАСНОСТИ»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171" name="Picture 3" descr="F:\Attachments_elena170388.orehowa@yandex.ru_2023-02-14_16-34-54\FullSizeRender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10200"/>
            <a:ext cx="3609975" cy="336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F:\Attachments_elena170388.orehowa@yandex.ru_2023-02-14_16-34-54\IMG_702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4491415" cy="336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Attachments_elena170388.orehowa@yandex.ru_2023-02-14_16-34-54\IMG-116c847ad65020ceaa207890d951881e-V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9400">
            <a:off x="1499001" y="3637774"/>
            <a:ext cx="4927450" cy="3695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дд\IMG_5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384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Предметно-развивающая игровая среда МБДОУ «Детский сад «Светлячок» г. Строитель»</a:t>
            </a:r>
            <a:r>
              <a:rPr lang="ru-RU" b="1" dirty="0" smtClean="0">
                <a:latin typeface="Monotype Corsiva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Средняя группа </a:t>
            </a:r>
          </a:p>
          <a:p>
            <a:endParaRPr lang="ru-RU" dirty="0"/>
          </a:p>
        </p:txBody>
      </p:sp>
      <p:pic>
        <p:nvPicPr>
          <p:cNvPr id="4" name="Рисунок 3" descr="D:\ЗЕЛЕНЫЙ ОГОНЕК,2017\ФОТОМАТЕРИАЛЫ\ППРС\DSC0127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038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Picture 1" descr="D:\28.03.2017\зеленый огонек\ЗЕЛЕНЫЙ ОГОНЕК,2017\ФОТОМАТЕРИАЛЫ\ППРС\DSC01267.JPG"/>
          <p:cNvPicPr>
            <a:picLocks noChangeAspect="1" noChangeArrowheads="1"/>
          </p:cNvPicPr>
          <p:nvPr/>
        </p:nvPicPr>
        <p:blipFill>
          <a:blip r:embed="rId4" cstate="print"/>
          <a:srcRect t="22041" b="7355"/>
          <a:stretch>
            <a:fillRect/>
          </a:stretch>
        </p:blipFill>
        <p:spPr bwMode="auto">
          <a:xfrm>
            <a:off x="228600" y="4800600"/>
            <a:ext cx="2997279" cy="181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01.03.19\ЗЕЛЕНЫЙ ОГОНЕК\ЗЕЛЕНЫЙ ОГОНЕК - 2021\ПЕДАГОГИ\банер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181600"/>
            <a:ext cx="2971800" cy="2591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7848600"/>
            <a:ext cx="3501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НАПОЛЬНАЯ ПОДВИЖНАЯ ИГРА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ИГРОВОЕ ПОЛЕ №2 </a:t>
            </a:r>
          </a:p>
          <a:p>
            <a:endParaRPr lang="ru-RU" dirty="0"/>
          </a:p>
        </p:txBody>
      </p:sp>
      <p:pic>
        <p:nvPicPr>
          <p:cNvPr id="10" name="Picture 2" descr="C:\Users\Admin\Desktop\85953903.jpg"/>
          <p:cNvPicPr>
            <a:picLocks noChangeAspect="1" noChangeArrowheads="1"/>
          </p:cNvPicPr>
          <p:nvPr/>
        </p:nvPicPr>
        <p:blipFill>
          <a:blip r:embed="rId6" cstate="print"/>
          <a:srcRect r="1836"/>
          <a:stretch>
            <a:fillRect/>
          </a:stretch>
        </p:blipFill>
        <p:spPr bwMode="auto">
          <a:xfrm>
            <a:off x="228600" y="7315200"/>
            <a:ext cx="1549027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28.03.2017\зеленый огонек\ЗЕЛЕНЫЙ ОГОНЕК,2017\ФОТОМАТЕРИАЛЫ\ППРС\image-0-02-05-71d51c7490ca35e9b5c4c37f5c824caf6e3d9c33405bec5a849b4b062018e9d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495800" cy="269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800" y="2286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Предметно-развивающая игровая среда МБДОУ «Детский сад «Светлячок» г. Строитель»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Старшая, подготовительная группа 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5362" name="Picture 2" descr="C:\Users\User\Desktop\ГАИ\IMG_5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01.03.19\ЗЕЛЕНЫЙ ОГОНЕК\ЗЕЛЕНЫЙ ОГОНЕК - 2021\ПЕДАГОГИ\ИГРА-ХОДИ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715000"/>
            <a:ext cx="2850586" cy="202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00400" y="7848600"/>
            <a:ext cx="35012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НАПОЛЬНАЯ ПОДВИЖНАЯ ИГРА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ИГРОВОЕ ПОЛЕ №3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ИГРА – ХОДИЛКА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«АЗБУКА БЕЗОПАСНОСТИ» </a:t>
            </a:r>
          </a:p>
          <a:p>
            <a:endParaRPr lang="ru-RU" dirty="0"/>
          </a:p>
        </p:txBody>
      </p:sp>
      <p:pic>
        <p:nvPicPr>
          <p:cNvPr id="7" name="Picture 2" descr="C:\Users\Admin\Desktop\85953903.jpg"/>
          <p:cNvPicPr>
            <a:picLocks noChangeAspect="1" noChangeArrowheads="1"/>
          </p:cNvPicPr>
          <p:nvPr/>
        </p:nvPicPr>
        <p:blipFill>
          <a:blip r:embed="rId5" cstate="print"/>
          <a:srcRect r="1836"/>
          <a:stretch>
            <a:fillRect/>
          </a:stretch>
        </p:blipFill>
        <p:spPr bwMode="auto">
          <a:xfrm>
            <a:off x="152400" y="7239000"/>
            <a:ext cx="1549027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549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ХОЛЛЫ   МБДОУ «Детский сад «Светлячок» г.Строитель»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6386" name="Picture 2" descr="D:\28.03.2017\зеленый огонек\ЗЕЛЕНЫЙ ОГОНЕК,2017\ФОТОМАТЕРИАЛЫ\ППРС\DSC01274.JPG"/>
          <p:cNvPicPr>
            <a:picLocks noChangeAspect="1" noChangeArrowheads="1"/>
          </p:cNvPicPr>
          <p:nvPr/>
        </p:nvPicPr>
        <p:blipFill>
          <a:blip r:embed="rId2" cstate="print"/>
          <a:srcRect t="26230"/>
          <a:stretch>
            <a:fillRect/>
          </a:stretch>
        </p:blipFill>
        <p:spPr bwMode="auto">
          <a:xfrm>
            <a:off x="533400" y="838200"/>
            <a:ext cx="5486400" cy="303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dmin\Desktop\85953903.jpg"/>
          <p:cNvPicPr>
            <a:picLocks noChangeAspect="1" noChangeArrowheads="1"/>
          </p:cNvPicPr>
          <p:nvPr/>
        </p:nvPicPr>
        <p:blipFill>
          <a:blip r:embed="rId3" cstate="print"/>
          <a:srcRect r="1836"/>
          <a:stretch>
            <a:fillRect/>
          </a:stretch>
        </p:blipFill>
        <p:spPr bwMode="auto">
          <a:xfrm>
            <a:off x="152400" y="7239000"/>
            <a:ext cx="1549027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4419600"/>
            <a:ext cx="685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Тематическое оформление павильона на прогулочной участке ДОУ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50" name="Picture 2" descr="C:\Users\Admin\Desktop\пдд\IMG_5461.JPG"/>
          <p:cNvPicPr>
            <a:picLocks noChangeAspect="1" noChangeArrowheads="1"/>
          </p:cNvPicPr>
          <p:nvPr/>
        </p:nvPicPr>
        <p:blipFill>
          <a:blip r:embed="rId4"/>
          <a:srcRect t="17500" r="22813"/>
          <a:stretch>
            <a:fillRect/>
          </a:stretch>
        </p:blipFill>
        <p:spPr bwMode="auto">
          <a:xfrm>
            <a:off x="1905000" y="5181600"/>
            <a:ext cx="4562762" cy="365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600" y="304800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671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Обучение дошкольников правилам дорожного движения с помощью досок для рисования светом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zer1\AppData\Local\Microsoft\Windows\INetCache\Content.Word\image-0-02-05-ba6c067e571d43059d9fbdfc3724792ce2d566669270ac738523f9d0b89c9989-V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0600" y="1371600"/>
            <a:ext cx="26670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zer1\AppData\Local\Microsoft\Windows\INetCache\Content.Word\image-0-02-05-2c5734d91afc716669baa5682c5b8aa2990a79bc7e9f128be61b30316a2e37f2-V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3352800" cy="409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User\Desktop\ГАИ\IMG_5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29540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User\Desktop\ГАИ\IMG_5545.JPG"/>
          <p:cNvPicPr>
            <a:picLocks noChangeAspect="1" noChangeArrowheads="1"/>
          </p:cNvPicPr>
          <p:nvPr/>
        </p:nvPicPr>
        <p:blipFill>
          <a:blip r:embed="rId5" cstate="print"/>
          <a:srcRect t="10169"/>
          <a:stretch>
            <a:fillRect/>
          </a:stretch>
        </p:blipFill>
        <p:spPr bwMode="auto">
          <a:xfrm>
            <a:off x="304800" y="5029200"/>
            <a:ext cx="2895600" cy="195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dmin\Desktop\85953903.jpg"/>
          <p:cNvPicPr>
            <a:picLocks noChangeAspect="1" noChangeArrowheads="1"/>
          </p:cNvPicPr>
          <p:nvPr/>
        </p:nvPicPr>
        <p:blipFill>
          <a:blip r:embed="rId6" cstate="print"/>
          <a:srcRect r="1836"/>
          <a:stretch>
            <a:fillRect/>
          </a:stretch>
        </p:blipFill>
        <p:spPr bwMode="auto">
          <a:xfrm>
            <a:off x="152400" y="7239000"/>
            <a:ext cx="1549027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1219200"/>
            <a:ext cx="294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ФРИЗЛАЙТ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ttachments_elena170388.orehowa@yandex.ru_2023-02-14_16-34-54\IMG_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200"/>
            <a:ext cx="3505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Attachments_elena170388.orehowa@yandex.ru_2023-02-14_16-34-54\IMG_6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838200"/>
            <a:ext cx="3776527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586908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АВТОРСКАЯ  РАЗРАБОТКА</a:t>
            </a:r>
          </a:p>
          <a:p>
            <a:pPr algn="ctr"/>
            <a:endParaRPr lang="ru-RU" sz="3200" dirty="0" smtClean="0"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НАПОЛЬНЫЕ  ПОДВИЖНЫЕ  ИГРЫ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ПО ФОРМИРОВАНИЮ НАВЫКОВ БЕЗОПАСНОГО ПОВЕДЕНИЯ НА УЛИЦЕ И ДОРОГАХ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" name="Picture 2" descr="D:\01.03.19\ЗЕЛЕНЫЙ ОГОНЕК\ЗЕЛЕНЫЙ ОГОНЕК - 2021\ПЕДАГОГИ\ИГРА-ХОДИ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858000"/>
            <a:ext cx="2850586" cy="202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:\01.03.19\ЗЕЛЕНЫЙ ОГОНЕК\ЗЕЛЕНЫЙ ОГОНЕК - 2021\ПЕДАГОГИ\бане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572000"/>
            <a:ext cx="2667000" cy="23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:\01.03.19\ЗЕЛЕНЫЙ ОГОНЕК\ЗЕЛЕНЫЙ ОГОНЕК - 2021\ПЕДАГОГИ\баннер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781800"/>
            <a:ext cx="2867276" cy="2150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ttachments_elena170388.orehowa@yandex.ru_2023-02-14_16-34-54\IMG_6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2933700" cy="2929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Attachments_elena170388.orehowa@yandex.ru_2023-02-14_16-34-54\IMG_6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867400"/>
            <a:ext cx="2933700" cy="293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Attachments_elena170388.orehowa@yandex.ru_2023-02-14_16-34-54\IMG_6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933700" cy="298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Attachments_elena170388.orehowa@yandex.ru_2023-02-14_16-34-54\IMG_6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9600"/>
            <a:ext cx="2933700" cy="295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:\Attachments_elena170388.orehowa@yandex.ru_2023-02-14_16-34-54\IMG_7006.jpg"/>
          <p:cNvPicPr>
            <a:picLocks noChangeAspect="1" noChangeArrowheads="1"/>
          </p:cNvPicPr>
          <p:nvPr/>
        </p:nvPicPr>
        <p:blipFill>
          <a:blip r:embed="rId2" cstate="print"/>
          <a:srcRect t="12924" r="3226"/>
          <a:stretch>
            <a:fillRect/>
          </a:stretch>
        </p:blipFill>
        <p:spPr bwMode="auto">
          <a:xfrm>
            <a:off x="2286000" y="3505200"/>
            <a:ext cx="4572000" cy="308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F:\Attachments_elena170388.orehowa@yandex.ru_2023-02-14_16-34-54\IMG_7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419600" cy="328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F:\Attachments_elena170388.orehowa@yandex.ru_2023-02-14_16-34-54\IMG_7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0"/>
            <a:ext cx="4191000" cy="317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139</Words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2021-02-04T22:22:28Z</dcterms:created>
  <dcterms:modified xsi:type="dcterms:W3CDTF">2023-02-14T18:46:22Z</dcterms:modified>
</cp:coreProperties>
</file>