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878" y="3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МБДОУ «Детский сад «Светлячок» г. Строитель»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5257800" cy="449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Дидактические игры для детей по обучению ПДД с использованием досок для рисования светом.</a:t>
            </a:r>
            <a:endParaRPr lang="ru-RU" sz="4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6172200" cy="784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Monotype Corsiva" pitchFamily="66" charset="0"/>
              </a:rPr>
              <a:t>"Пешеход - отличник«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Цель: </a:t>
            </a:r>
            <a:r>
              <a:rPr lang="ru-RU" sz="2400" i="1" dirty="0" smtClean="0">
                <a:latin typeface="Monotype Corsiva" pitchFamily="66" charset="0"/>
              </a:rPr>
              <a:t> обучать правилам дорожного движения и поведения на дороге; развивать мышление, память, внимание, речь.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Оборудование: </a:t>
            </a:r>
            <a:r>
              <a:rPr lang="ru-RU" sz="2400" i="1" dirty="0" smtClean="0">
                <a:latin typeface="Monotype Corsiva" pitchFamily="66" charset="0"/>
              </a:rPr>
              <a:t>Картинка дороги с изображенными на ней дорожными ситуациями, доска для рисования светом, световой маркер.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i="1" dirty="0" smtClean="0">
                <a:latin typeface="Monotype Corsiva" pitchFamily="66" charset="0"/>
              </a:rPr>
              <a:t>Ход игры: </a:t>
            </a:r>
            <a:r>
              <a:rPr lang="ru-RU" sz="2400" i="1" dirty="0" smtClean="0">
                <a:latin typeface="Monotype Corsiva" pitchFamily="66" charset="0"/>
              </a:rPr>
              <a:t>Дети глядя на картинку должны определить кто из участников дорожного движения нарушает правила ПДД, а кто нет и объяснить почему. Сначала подсвечивают кружочки возле тех кто соблюдает правила, а потом воз тех кто нарушает.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lex\AppData\Local\Microsoft\Windows\Temporary Internet Files\Content.Word\llonya3-0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6096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6172200" cy="77724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500" b="1" i="1" dirty="0" smtClean="0">
                <a:latin typeface="Monotype Corsiva" pitchFamily="66" charset="0"/>
              </a:rPr>
              <a:t> </a:t>
            </a:r>
            <a:r>
              <a:rPr lang="ru-RU" sz="7200" b="1" i="1" dirty="0" smtClean="0">
                <a:latin typeface="Monotype Corsiva" pitchFamily="66" charset="0"/>
              </a:rPr>
              <a:t>«Угадай транспорт» </a:t>
            </a:r>
            <a:endParaRPr lang="ru-RU" sz="7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7200" b="1" i="1" dirty="0" smtClean="0">
                <a:latin typeface="Monotype Corsiva" pitchFamily="66" charset="0"/>
              </a:rPr>
              <a:t>Цель</a:t>
            </a:r>
            <a:r>
              <a:rPr lang="ru-RU" sz="7200" i="1" dirty="0" smtClean="0">
                <a:latin typeface="Monotype Corsiva" pitchFamily="66" charset="0"/>
              </a:rPr>
              <a:t>:: закреплять представления детей о транспорте, формировать умение по описанию (загадке) узнавать предметы; развивать смекалку, быстроту мышления и речевую активность. </a:t>
            </a:r>
            <a:endParaRPr lang="ru-RU" sz="7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7200" b="1" i="1" dirty="0" smtClean="0">
                <a:latin typeface="Monotype Corsiva" pitchFamily="66" charset="0"/>
              </a:rPr>
              <a:t>Оборудование</a:t>
            </a:r>
            <a:r>
              <a:rPr lang="ru-RU" sz="7200" i="1" dirty="0" smtClean="0">
                <a:latin typeface="Monotype Corsiva" pitchFamily="66" charset="0"/>
              </a:rPr>
              <a:t>: Доска для рисования светом,  световой маркер.</a:t>
            </a:r>
            <a:endParaRPr lang="ru-RU" sz="7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7200" b="1" i="1" dirty="0" smtClean="0">
                <a:latin typeface="Monotype Corsiva" pitchFamily="66" charset="0"/>
              </a:rPr>
              <a:t>Ход игры: </a:t>
            </a:r>
            <a:endParaRPr lang="ru-RU" sz="72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7200" b="1" i="1" dirty="0" smtClean="0">
                <a:latin typeface="Monotype Corsiva" pitchFamily="66" charset="0"/>
              </a:rPr>
              <a:t>Воспитатель</a:t>
            </a:r>
            <a:r>
              <a:rPr lang="ru-RU" sz="7200" i="1" dirty="0" smtClean="0">
                <a:latin typeface="Monotype Corsiva" pitchFamily="66" charset="0"/>
              </a:rPr>
              <a:t>: Мы с вами беседовали о транспорте, наблюдали за его движением по дороге, а сегодня поиграем в игру, которая называется «Угадай транспорт». Послушайте правила игры. Я буду загадывать загадки о транспорте, а вы должны подумать и ответ нарисовать на наших световых досках. Кто первым правильно отгадает загадку и нарисует ответ, тот получит жетон. У кого в конце игры будет больше жетонов, тот и победит. </a:t>
            </a:r>
            <a:endParaRPr lang="ru-RU" sz="7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Дом — чудесный бегунок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На своей восьмёрке ног.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 Бегает аллейкой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По стальным двум змейкам. (Автобус)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Их видно повсюду, их видно из окон,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По улице движутся быстрым потоком.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Они перевозят различные грузы —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Кирпич и железо, зерно и арбузы. (Грузовики)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Этот конь не ест овса,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Вместо ног — два колеса.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 Сядь верхом и мчись на нём!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Только лучше правь рулём! (Велосипед)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Полотно, а не дорожка,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 Конь не конь — сороконожка.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 По дорожке той ползёт,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Весь обоз один везёт. (Поезд)</a:t>
            </a:r>
            <a:r>
              <a:rPr lang="ru-RU" sz="6400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Чтобы он тебя повез,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Не попросит он овес.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Накорми его бензином,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На копыта дай резину.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И тогда, поднявши пыль, </a:t>
            </a:r>
            <a:endParaRPr lang="ru-RU" sz="6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400" i="1" dirty="0" smtClean="0">
                <a:latin typeface="Monotype Corsiva" pitchFamily="66" charset="0"/>
              </a:rPr>
              <a:t>Побежит ... (Автомобиль)</a:t>
            </a:r>
            <a:endParaRPr lang="ru-RU" sz="48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6172200" cy="60346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«Ездит, плавает, летает»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Цель</a:t>
            </a:r>
            <a:r>
              <a:rPr lang="ru-RU" sz="2400" dirty="0" smtClean="0">
                <a:latin typeface="Monotype Corsiva" pitchFamily="66" charset="0"/>
              </a:rPr>
              <a:t>: Закрепить знания о видах транспорта ( наземный, водный, воздушный). Активизировать в речи глаголы действия.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Оборудование</a:t>
            </a:r>
            <a:r>
              <a:rPr lang="ru-RU" sz="2400" dirty="0" smtClean="0">
                <a:latin typeface="Monotype Corsiva" pitchFamily="66" charset="0"/>
              </a:rPr>
              <a:t>: Карточки с изображением разного вида транспорта ( воздушного, водного, наземного), карточки с изображением неба, автотрассы и моря (океана), доски для рисования светом, световые маркеры.</a:t>
            </a:r>
          </a:p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Ход игры</a:t>
            </a:r>
            <a:r>
              <a:rPr lang="ru-RU" sz="2400" dirty="0" smtClean="0">
                <a:latin typeface="Monotype Corsiva" pitchFamily="66" charset="0"/>
              </a:rPr>
              <a:t>: Вверху световой доски прикреплены карточки с изображением неба, автотрассы и моря (океана),ниже вразброс расположены карточки с изображением разного вида транспорта ( воздушного, водного, наземного). Задача детей с помощью светового маркера соединить картинки и объяснить почему они соединили ту или иную картинку. Например Вертолет соединили стрелочкой с картинкой неба потому,  что он летает.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e3490a6b1731c80573f32a01377a6356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adukar.by/images/photo/stroydo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2032462" cy="14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-dog.ru/wallpapers/11/5/4492402980822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21859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1.1zoom.ru/big3/404/Sky_Passenger_Airplanes_Flight_531454_2400x12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867400"/>
            <a:ext cx="1762125" cy="13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c2076be1d294061446d71582295e15ef-l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7620000"/>
            <a:ext cx="1939911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gorobzor.ru/content/news/2017/11/v_ufe_spasateli_dostavili_do_mashiny_skoroy_pomoshchi_pacienta_vesom_150_kg_image_5a095ef0a49872.213381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248400"/>
            <a:ext cx="18745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media.ozone.ru/multimedia/101952816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810000"/>
            <a:ext cx="1762125" cy="137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wallpage.ru/imgbig/wallpapers_926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962400"/>
            <a:ext cx="1993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f711403efbb4248d29ecd769117632c7-l&amp;n=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2133600"/>
            <a:ext cx="2199561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0-tub-ru.yandex.net/i?id=aebb070112ce0d763e9fa8dc08b71a04-l&amp;n=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2286000"/>
            <a:ext cx="225213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86341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> 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> 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> 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> 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> 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i="1" dirty="0" smtClean="0">
                <a:latin typeface="Monotype Corsiva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latin typeface="Monotype Corsiva" pitchFamily="66" charset="0"/>
              </a:rPr>
              <a:t>5 </a:t>
            </a:r>
            <a:r>
              <a:rPr lang="ru-RU" sz="2700" b="1" i="1" dirty="0" smtClean="0">
                <a:latin typeface="Monotype Corsiva" pitchFamily="66" charset="0"/>
              </a:rPr>
              <a:t>- 7 лет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b="1" i="1" dirty="0" smtClean="0">
                <a:latin typeface="Monotype Corsiva" pitchFamily="66" charset="0"/>
              </a:rPr>
              <a:t>«Повороты»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b="1" i="1" dirty="0" smtClean="0">
                <a:latin typeface="Monotype Corsiva" pitchFamily="66" charset="0"/>
              </a:rPr>
              <a:t>Цель:</a:t>
            </a:r>
            <a:r>
              <a:rPr lang="ru-RU" sz="2700" i="1" dirty="0" smtClean="0">
                <a:latin typeface="Monotype Corsiva" pitchFamily="66" charset="0"/>
              </a:rPr>
              <a:t> развивать координацию движений рук (вправо, влево), зрительное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i="1" dirty="0" smtClean="0">
                <a:latin typeface="Monotype Corsiva" pitchFamily="66" charset="0"/>
              </a:rPr>
              <a:t>внимание, мышление, умение выполнять команду, согласно знака в руках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i="1" dirty="0" smtClean="0">
                <a:latin typeface="Monotype Corsiva" pitchFamily="66" charset="0"/>
              </a:rPr>
              <a:t>воспитателя.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b="1" i="1" dirty="0" smtClean="0">
                <a:latin typeface="Monotype Corsiva" pitchFamily="66" charset="0"/>
              </a:rPr>
              <a:t>Оборудование:</a:t>
            </a:r>
            <a:r>
              <a:rPr lang="ru-RU" sz="2700" i="1" dirty="0" smtClean="0">
                <a:latin typeface="Monotype Corsiva" pitchFamily="66" charset="0"/>
              </a:rPr>
              <a:t> знаки: «Движение прямо», «Движение направо», «Движение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i="1" dirty="0" smtClean="0">
                <a:latin typeface="Monotype Corsiva" pitchFamily="66" charset="0"/>
              </a:rPr>
              <a:t>налево», световые доски, маркеры.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b="1" i="1" dirty="0" smtClean="0">
                <a:latin typeface="Monotype Corsiva" pitchFamily="66" charset="0"/>
              </a:rPr>
              <a:t>Подготовка к игре</a:t>
            </a:r>
            <a:r>
              <a:rPr lang="ru-RU" sz="2700" i="1" dirty="0" smtClean="0">
                <a:latin typeface="Monotype Corsiva" pitchFamily="66" charset="0"/>
              </a:rPr>
              <a:t>: у детей доски и маркеры на каждого. На доске расположен плакат с изображением улиц города .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b="1" i="1" dirty="0" smtClean="0">
                <a:latin typeface="Monotype Corsiva" pitchFamily="66" charset="0"/>
              </a:rPr>
              <a:t>Ход игры:</a:t>
            </a:r>
            <a:r>
              <a:rPr lang="ru-RU" sz="2700" i="1" dirty="0" smtClean="0">
                <a:latin typeface="Monotype Corsiva" pitchFamily="66" charset="0"/>
              </a:rPr>
              <a:t> Если воспитатель показывает знак «Движение прямо», то дети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i="1" dirty="0" smtClean="0">
                <a:latin typeface="Monotype Corsiva" pitchFamily="66" charset="0"/>
              </a:rPr>
              <a:t>используя световой маркер рисуют стрелочку "вперед", если знак «Движение направо» -  стрелочку "направо",  если знак «Движение налево» - стрелочку "налево"</a:t>
            </a:r>
            <a:r>
              <a:rPr lang="ru-RU" sz="2700" b="1" i="1" dirty="0" smtClean="0">
                <a:latin typeface="Monotype Corsiva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6172200" cy="778721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"Какой это знак?"</a:t>
            </a: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b="1" i="1" dirty="0" smtClean="0">
                <a:latin typeface="Monotype Corsiva" pitchFamily="66" charset="0"/>
              </a:rPr>
              <a:t>Цель: </a:t>
            </a:r>
            <a:r>
              <a:rPr lang="ru-RU" sz="3400" i="1" dirty="0" smtClean="0">
                <a:latin typeface="Monotype Corsiva" pitchFamily="66" charset="0"/>
              </a:rPr>
              <a:t>Закрепление знаний детей о дорожных знаках. Развитие внимания, речи дошкольников.</a:t>
            </a:r>
            <a:endParaRPr lang="ru-RU" sz="3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b="1" i="1" dirty="0" smtClean="0">
                <a:latin typeface="Monotype Corsiva" pitchFamily="66" charset="0"/>
              </a:rPr>
              <a:t>Оборудование: </a:t>
            </a:r>
            <a:r>
              <a:rPr lang="ru-RU" sz="3400" i="1" dirty="0" smtClean="0">
                <a:latin typeface="Monotype Corsiva" pitchFamily="66" charset="0"/>
              </a:rPr>
              <a:t>Карточки с изображением дорожных знаков, доски для рисования светом, световые маркеры.</a:t>
            </a:r>
            <a:endParaRPr lang="ru-RU" sz="3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b="1" i="1" dirty="0" smtClean="0">
                <a:latin typeface="Monotype Corsiva" pitchFamily="66" charset="0"/>
              </a:rPr>
              <a:t>Ход игры:</a:t>
            </a:r>
            <a:r>
              <a:rPr lang="ru-RU" sz="3400" i="1" dirty="0" smtClean="0">
                <a:latin typeface="Monotype Corsiva" pitchFamily="66" charset="0"/>
              </a:rPr>
              <a:t> На световой доске прикреплены карточки с изображением дорожных знаков. Воспитатель задает вопрос, а дети должны обвести в кружок верный знак.</a:t>
            </a:r>
            <a:endParaRPr lang="ru-RU" sz="3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b="1" i="1" dirty="0" smtClean="0">
                <a:latin typeface="Monotype Corsiva" pitchFamily="66" charset="0"/>
              </a:rPr>
              <a:t>Примерные вопросы:</a:t>
            </a:r>
            <a:endParaRPr lang="ru-RU" sz="3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i="1" dirty="0" smtClean="0">
                <a:latin typeface="Monotype Corsiva" pitchFamily="66" charset="0"/>
              </a:rPr>
              <a:t>1. Я хочу перейти дорогу. Какой дорожный знак я должна найти? </a:t>
            </a:r>
            <a:endParaRPr lang="ru-RU" sz="3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i="1" dirty="0" smtClean="0">
                <a:latin typeface="Monotype Corsiva" pitchFamily="66" charset="0"/>
              </a:rPr>
              <a:t>2. Мы поехали за город отдыхать, захотели есть. Какой дорожный знак поможет нам найти столовую?</a:t>
            </a:r>
            <a:endParaRPr lang="ru-RU" sz="3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i="1" dirty="0" smtClean="0">
                <a:latin typeface="Monotype Corsiva" pitchFamily="66" charset="0"/>
              </a:rPr>
              <a:t>3. У нас закончился бензин. Какой дорожный знак укажет нам путь? </a:t>
            </a:r>
            <a:endParaRPr lang="ru-RU" sz="3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400" i="1" dirty="0" smtClean="0">
                <a:latin typeface="Monotype Corsiva" pitchFamily="66" charset="0"/>
              </a:rPr>
              <a:t>4. Мы движемся по автомагистрали и решили отдохнуть. Какой знак поможет нам?</a:t>
            </a:r>
            <a:endParaRPr lang="ru-RU" sz="3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400" b="1" i="1" dirty="0" smtClean="0">
                <a:latin typeface="Monotype Corsiva" pitchFamily="66" charset="0"/>
              </a:rPr>
              <a:t> </a:t>
            </a:r>
            <a:endParaRPr lang="ru-RU" sz="34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0541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Monotype Corsiva" pitchFamily="66" charset="0"/>
              </a:rPr>
              <a:t>«Знаешь ли ты знаки?»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43001"/>
            <a:ext cx="6172200" cy="58673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Цель</a:t>
            </a:r>
            <a:r>
              <a:rPr lang="ru-RU" i="1" dirty="0" smtClean="0">
                <a:latin typeface="Monotype Corsiva" pitchFamily="66" charset="0"/>
              </a:rPr>
              <a:t>: Закрепить знание дорожных знаков и их назначение. Развивать связную речь.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Оборудование</a:t>
            </a:r>
            <a:r>
              <a:rPr lang="ru-RU" i="1" dirty="0" smtClean="0">
                <a:latin typeface="Monotype Corsiva" pitchFamily="66" charset="0"/>
              </a:rPr>
              <a:t>:  Карточки с изображением "Дорожных знаков", световые маркеры, доски для рисования светом.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Ход Игры:</a:t>
            </a:r>
            <a:r>
              <a:rPr lang="ru-RU" i="1" dirty="0" smtClean="0">
                <a:latin typeface="Monotype Corsiva" pitchFamily="66" charset="0"/>
              </a:rPr>
              <a:t> У детей на досках прикреплены карточки с "дорожными знаками". Воспитатель читает название знака. Дети находят соответствующее изображение на световой доске, обводят его световым маркером и рассказывают  для чего необходим дорожный знак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hivurokov.ru/multiurok/html/2017/03/13/s_58c68b9f82e2f/585370_7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2383532" cy="216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daryahashtag.files.wordpress.com/2015/07/63fee4b097399ef46fa9a482a1d58faf_x1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33400"/>
            <a:ext cx="1969271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bumper-stickers.ru/56764-thickbox_default/glavnaja-dorog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895600"/>
            <a:ext cx="2209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go-volgorechensk.ru/files/images/ev8041_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124200"/>
            <a:ext cx="190500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deswork.net/doroshnie-snaki/doroshniy-snak-shelesnaya-doroga-s-hlagbaumom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715000"/>
            <a:ext cx="2209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61722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«Играй да смекай!». 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838200"/>
            <a:ext cx="6172200" cy="8077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Цель</a:t>
            </a:r>
            <a:r>
              <a:rPr lang="ru-RU" i="1" dirty="0" smtClean="0">
                <a:latin typeface="Monotype Corsiva" pitchFamily="66" charset="0"/>
              </a:rPr>
              <a:t>:  развивать умственные способности и зрительное восприятие; учить соотносить </a:t>
            </a:r>
            <a:r>
              <a:rPr lang="ru-RU" sz="3500" i="1" dirty="0" smtClean="0">
                <a:latin typeface="Monotype Corsiva" pitchFamily="66" charset="0"/>
              </a:rPr>
              <a:t>речевую форму описания дорожных знаков с их графическим изображением; воспитывать самостоятельность, быстроту реакции, смекалку. </a:t>
            </a:r>
          </a:p>
          <a:p>
            <a:pPr>
              <a:buNone/>
            </a:pPr>
            <a:r>
              <a:rPr lang="ru-RU" sz="3500" b="1" i="1" dirty="0" smtClean="0">
                <a:latin typeface="Monotype Corsiva" pitchFamily="66" charset="0"/>
              </a:rPr>
              <a:t>Оборудование:</a:t>
            </a:r>
            <a:r>
              <a:rPr lang="ru-RU" sz="3500" i="1" dirty="0" smtClean="0">
                <a:latin typeface="Monotype Corsiva" pitchFamily="66" charset="0"/>
              </a:rPr>
              <a:t> Световая доска, световой маркер, </a:t>
            </a:r>
            <a:r>
              <a:rPr lang="ru-RU" sz="3500" i="1" dirty="0" err="1" smtClean="0">
                <a:latin typeface="Monotype Corsiva" pitchFamily="66" charset="0"/>
              </a:rPr>
              <a:t>мультимедийное</a:t>
            </a:r>
            <a:r>
              <a:rPr lang="ru-RU" sz="3500" i="1" dirty="0" smtClean="0">
                <a:latin typeface="Monotype Corsiva" pitchFamily="66" charset="0"/>
              </a:rPr>
              <a:t> оборудование, ноутбук.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 </a:t>
            </a:r>
            <a:r>
              <a:rPr lang="ru-RU" sz="3500" b="1" i="1" dirty="0" smtClean="0">
                <a:latin typeface="Monotype Corsiva" pitchFamily="66" charset="0"/>
              </a:rPr>
              <a:t>Ход игры</a:t>
            </a:r>
            <a:r>
              <a:rPr lang="ru-RU" sz="3500" i="1" dirty="0" smtClean="0">
                <a:latin typeface="Monotype Corsiva" pitchFamily="66" charset="0"/>
              </a:rPr>
              <a:t>. Воспитатель читает загадки (стихи) о дорожных знаках, дети должны нарисовать ответ на световой доске, затем правильный ответ появляется на экране. За каждый правильно угаданный знак ребенок получает жетон. У кого больше жетонов, тот и выиграл.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Эй, водитель осторожно!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Ехать быстро невозможно.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Знают люди все на свете -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В этом месте ходят дети!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 (Знак «Дети»)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Здесь дорожные работы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Ни проехать, ни пройти.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Это место пешеходу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Лучше просто обойти.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 (Знак «Дорожные работы»)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Никогда не подведет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Нас подземный переход: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Дорога пешеходная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В нем всегда свободная.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(Знак «Подземный переход»)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У него два колеса и седло на раме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Две педали есть внизу, крутят их ногами.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В красном круге он стоит,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О запрете говорит.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(Знак «Велосипедное движение запрещено»)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Этой зебры на дороге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Я нисколько не боюсь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Если все вокруг в порядке,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По полоскам в путь пущусь.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 (Знак «Пешеходный переход»)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Я не мыл в дороге рук,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Поел Фрукты, овощи.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Заболел и вижу пункт Медицинской помощи. 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500" i="1" dirty="0" smtClean="0">
                <a:latin typeface="Monotype Corsiva" pitchFamily="66" charset="0"/>
              </a:rPr>
              <a:t>Знак « Пункт первой медицинской помощи»).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6172200" cy="6324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b="1" i="1" dirty="0" smtClean="0">
                <a:latin typeface="Monotype Corsiva" pitchFamily="66" charset="0"/>
              </a:rPr>
              <a:t>«Узнай знак»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Цель</a:t>
            </a:r>
            <a:r>
              <a:rPr lang="ru-RU" i="1" dirty="0" smtClean="0">
                <a:latin typeface="Monotype Corsiva" pitchFamily="66" charset="0"/>
              </a:rPr>
              <a:t>: закреплять знания детей о дорожных знаках.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Оборудование</a:t>
            </a:r>
            <a:r>
              <a:rPr lang="ru-RU" i="1" u="sng" dirty="0" smtClean="0">
                <a:latin typeface="Monotype Corsiva" pitchFamily="66" charset="0"/>
              </a:rPr>
              <a:t>:</a:t>
            </a:r>
            <a:r>
              <a:rPr lang="ru-RU" i="1" dirty="0" smtClean="0">
                <a:latin typeface="Monotype Corsiva" pitchFamily="66" charset="0"/>
              </a:rPr>
              <a:t> Карточки с изображением дорожных знаков и дорожных ситуаций, доски для рисования светом, световые маркеры.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Ход игры</a:t>
            </a:r>
            <a:r>
              <a:rPr lang="ru-RU" i="1" dirty="0" smtClean="0">
                <a:latin typeface="Monotype Corsiva" pitchFamily="66" charset="0"/>
              </a:rPr>
              <a:t>: Световая доска разделена на две части, с одной стороны прикреплены карточки с изображением дорожных знаков, с другой - дорожные ситуации, необходимо с помощью светового маркера соединить дорожный знак и дорожную ситуацию к которой он подходит и объяснить почему выбрали именно этот дорожный знак.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6172200" cy="6858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Monotype Corsiva" pitchFamily="66" charset="0"/>
              </a:rPr>
              <a:t>"</a:t>
            </a:r>
            <a:r>
              <a:rPr lang="ru-RU" sz="7000" b="1" i="1" dirty="0" smtClean="0">
                <a:latin typeface="Monotype Corsiva" pitchFamily="66" charset="0"/>
              </a:rPr>
              <a:t>Отгадай дорожный знак!«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5600" b="1" i="1" dirty="0" smtClean="0">
                <a:latin typeface="Monotype Corsiva" pitchFamily="66" charset="0"/>
              </a:rPr>
              <a:t>Цель: </a:t>
            </a:r>
            <a:r>
              <a:rPr lang="ru-RU" sz="5600" i="1" dirty="0" smtClean="0">
                <a:latin typeface="Monotype Corsiva" pitchFamily="66" charset="0"/>
              </a:rPr>
              <a:t>Развивать и закреплять у детей знание о дорожных знаках. Развитие речи, внимания.</a:t>
            </a:r>
            <a:endParaRPr lang="ru-RU" sz="5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5600" b="1" i="1" dirty="0" smtClean="0">
                <a:latin typeface="Monotype Corsiva" pitchFamily="66" charset="0"/>
              </a:rPr>
              <a:t>Оборудование</a:t>
            </a:r>
            <a:r>
              <a:rPr lang="ru-RU" sz="5600" i="1" dirty="0" smtClean="0">
                <a:latin typeface="Monotype Corsiva" pitchFamily="66" charset="0"/>
              </a:rPr>
              <a:t>: Карточки с изображением дорожных знаков, световые доски, маркеры для рисования светом, карточки с загадками.</a:t>
            </a:r>
            <a:endParaRPr lang="ru-RU" sz="5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5600" b="1" i="1" dirty="0" smtClean="0">
                <a:latin typeface="Monotype Corsiva" pitchFamily="66" charset="0"/>
              </a:rPr>
              <a:t>Ход игры: </a:t>
            </a:r>
            <a:r>
              <a:rPr lang="ru-RU" sz="5600" i="1" dirty="0" smtClean="0">
                <a:latin typeface="Monotype Corsiva" pitchFamily="66" charset="0"/>
              </a:rPr>
              <a:t>Воспитатель проводит с детьми беседу о дорожных знаках, а затем предлагает отгадать загадки об этих знаках. Дети слушают загадку, а ответ рисуют на световой доске. Затем воспитатель показывает картинку с изображением дорожного знака и дети проверяют верно они отгадали загадку или нет.</a:t>
            </a:r>
            <a:endParaRPr lang="ru-RU" sz="56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Загадки: </a:t>
            </a:r>
            <a:endParaRPr lang="ru-RU" sz="7200" dirty="0" smtClean="0">
              <a:latin typeface="Monotype Corsiva" pitchFamily="66" charset="0"/>
            </a:endParaRPr>
          </a:p>
          <a:p>
            <a:pPr algn="ctr" fontAlgn="base">
              <a:buNone/>
            </a:pPr>
            <a:r>
              <a:rPr lang="ru-RU" sz="7200" i="1" dirty="0" smtClean="0">
                <a:latin typeface="Monotype Corsiva" pitchFamily="66" charset="0"/>
              </a:rPr>
              <a:t>Что за зебра без копыт:</a:t>
            </a:r>
            <a:endParaRPr lang="ru-RU" sz="7200" dirty="0" smtClean="0">
              <a:latin typeface="Monotype Corsiva" pitchFamily="66" charset="0"/>
            </a:endParaRPr>
          </a:p>
          <a:p>
            <a:pPr algn="ctr" fontAlgn="base">
              <a:buNone/>
            </a:pPr>
            <a:r>
              <a:rPr lang="ru-RU" sz="7200" i="1" dirty="0" smtClean="0">
                <a:latin typeface="Monotype Corsiva" pitchFamily="66" charset="0"/>
              </a:rPr>
              <a:t>Не под нею пыль летит,</a:t>
            </a:r>
            <a:endParaRPr lang="ru-RU" sz="7200" dirty="0" smtClean="0">
              <a:latin typeface="Monotype Corsiva" pitchFamily="66" charset="0"/>
            </a:endParaRPr>
          </a:p>
          <a:p>
            <a:pPr algn="ctr" fontAlgn="base">
              <a:buNone/>
            </a:pPr>
            <a:r>
              <a:rPr lang="ru-RU" sz="7200" i="1" dirty="0" smtClean="0">
                <a:latin typeface="Monotype Corsiva" pitchFamily="66" charset="0"/>
              </a:rPr>
              <a:t>А над нею вьюга пыли</a:t>
            </a:r>
            <a:endParaRPr lang="ru-RU" sz="7200" dirty="0" smtClean="0">
              <a:latin typeface="Monotype Corsiva" pitchFamily="66" charset="0"/>
            </a:endParaRPr>
          </a:p>
          <a:p>
            <a:pPr algn="ctr" fontAlgn="base">
              <a:buNone/>
            </a:pPr>
            <a:r>
              <a:rPr lang="ru-RU" sz="7200" i="1" dirty="0" smtClean="0">
                <a:latin typeface="Monotype Corsiva" pitchFamily="66" charset="0"/>
              </a:rPr>
              <a:t>И летят автомобили.       </a:t>
            </a:r>
            <a:endParaRPr lang="ru-RU" sz="7200" dirty="0" smtClean="0">
              <a:latin typeface="Monotype Corsiva" pitchFamily="66" charset="0"/>
            </a:endParaRPr>
          </a:p>
          <a:p>
            <a:pPr algn="ctr" fontAlgn="base">
              <a:buNone/>
            </a:pPr>
            <a:r>
              <a:rPr lang="ru-RU" sz="7200" b="1" i="1" dirty="0" smtClean="0">
                <a:latin typeface="Monotype Corsiva" pitchFamily="66" charset="0"/>
              </a:rPr>
              <a:t>( </a:t>
            </a:r>
            <a:r>
              <a:rPr lang="ru-RU" sz="7200" i="1" dirty="0" smtClean="0">
                <a:latin typeface="Monotype Corsiva" pitchFamily="66" charset="0"/>
              </a:rPr>
              <a:t>Пешеходный переход)</a:t>
            </a:r>
            <a:endParaRPr lang="ru-RU" sz="7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Никогда не подведет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Нас подземный переход: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Дорога пешеходная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В нем всегда свободная.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(Знак «Подземный переход»)</a:t>
            </a:r>
            <a:endParaRPr lang="ru-RU" sz="7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Это что за </a:t>
            </a:r>
            <a:r>
              <a:rPr lang="ru-RU" sz="7200" i="1" dirty="0" err="1" smtClean="0">
                <a:latin typeface="Monotype Corsiva" pitchFamily="66" charset="0"/>
              </a:rPr>
              <a:t>чудо-юдо</a:t>
            </a:r>
            <a:r>
              <a:rPr lang="ru-RU" sz="7200" i="1" dirty="0" smtClean="0"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Два горба, как у верблюда?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Треугольный этот знак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Называется он как?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(Знак «Неровная дорога»)</a:t>
            </a:r>
            <a:endParaRPr lang="ru-RU" sz="7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Чудо-конь— велосипед,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Можно ехать или нет?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Странный этот синий знак,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Не понять его никак!</a:t>
            </a:r>
          </a:p>
          <a:p>
            <a:pPr algn="ctr">
              <a:buNone/>
            </a:pPr>
            <a:r>
              <a:rPr lang="ru-RU" sz="7200" i="1" dirty="0" smtClean="0">
                <a:latin typeface="Monotype Corsiva" pitchFamily="66" charset="0"/>
              </a:rPr>
              <a:t>(Велосипедная дорожка)</a:t>
            </a:r>
            <a:endParaRPr lang="ru-RU" sz="7200" dirty="0" smtClean="0">
              <a:latin typeface="Monotype Corsiva" pitchFamily="66" charset="0"/>
            </a:endParaRPr>
          </a:p>
          <a:p>
            <a:endParaRPr lang="ru-RU" sz="4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lex\AppData\Local\Microsoft\Windows\Temporary Internet Files\Content.Word\0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928937" cy="249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ex\AppData\Local\Microsoft\Windows\Temporary Internet Files\Content.Word\img19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2133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ex\AppData\Local\Microsoft\Windows\Temporary Internet Files\Content.Word\2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lex\AppData\Local\Microsoft\Windows\Temporary Internet Files\Content.Word\0006-005-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3434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1067</Words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МБДОУ «Детский сад «Светлячок» г. Строитель»</vt:lpstr>
      <vt:lpstr>                             5 - 7 лет «Повороты» Цель: развивать координацию движений рук (вправо, влево), зрительное внимание, мышление, умение выполнять команду, согласно знака в руках воспитателя. Оборудование: знаки: «Движение прямо», «Движение направо», «Движение налево», световые доски, маркеры. Подготовка к игре: у детей доски и маркеры на каждого. На доске расположен плакат с изображением улиц города . Ход игры: Если воспитатель показывает знак «Движение прямо», то дети используя световой маркер рисуют стрелочку "вперед", если знак «Движение направо» -  стрелочку "направо",  если знак «Движение налево» - стрелочку "налево"                                 </vt:lpstr>
      <vt:lpstr>Слайд 3</vt:lpstr>
      <vt:lpstr>«Знаешь ли ты знаки?» </vt:lpstr>
      <vt:lpstr>Слайд 5</vt:lpstr>
      <vt:lpstr>«Играй да смекай!».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«Светлячок» г. Строитель»</dc:title>
  <dc:creator>USER</dc:creator>
  <cp:lastModifiedBy>USER</cp:lastModifiedBy>
  <cp:revision>3</cp:revision>
  <dcterms:created xsi:type="dcterms:W3CDTF">2018-10-25T06:19:23Z</dcterms:created>
  <dcterms:modified xsi:type="dcterms:W3CDTF">2018-10-25T08:27:32Z</dcterms:modified>
</cp:coreProperties>
</file>